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E4DB1-9A7A-4494-B332-A0A018F047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E01E72-837E-4B23-88BC-E4F80FE13D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29A455-14B6-4D62-9C29-8F7483F3C22A}"/>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AE21375B-0C8D-4438-9D81-C9DA8C4D5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B9CD46-476D-48CE-B3CB-098E535EDD37}"/>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3139827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AC88-8D53-41F2-A69A-9C61A30B756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D5237D-60A6-4545-921F-D058D86318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1C6CD0-9925-4394-8813-531198D9205A}"/>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B772C086-3F36-40D1-9FD1-69025A624B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D13946-9BCE-47BC-A000-003FEA34C5DD}"/>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1036606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93EF23-7596-4453-A39D-E5BE3F6B2B3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CCF2DD-C902-4EFB-A361-40E462EC6E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D34F21-D605-469C-B527-69BC779DFA12}"/>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C80E954A-C8EF-4F39-8E21-725E131D34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3053FB-4E82-4E21-AA06-1FF213C5D7C7}"/>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3706170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101F6-A751-4520-996E-22DDB0CB8B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BABF6CC-6193-4501-A8BC-CAE3B5AFA6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D162D6-C86B-429E-AAF2-B06BDB998872}"/>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9E392E62-15DB-4222-A17D-A962768014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C4F671-B34E-4F32-85FA-F8DA6A48346D}"/>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240097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FCB0-CE77-4599-ADBF-FCA73083BB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2D9FF7-B586-4F54-BC26-608AD3E9C2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4D8368-59A4-431C-B421-759EE6802827}"/>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B8BD92D2-E7B3-42AF-B381-B97BD00EB3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4D4D90-C8F6-44AA-850F-CFC2BDA91C14}"/>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400188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749C4-DB0F-4284-A81A-87D98319D7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563F5D-FF69-45E8-8101-49995E29BC5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661E18E-27CA-4500-A0D6-ADB79B6945F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EA084C2-A50D-477C-B2AD-AE1B9D20D8B3}"/>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6" name="Footer Placeholder 5">
            <a:extLst>
              <a:ext uri="{FF2B5EF4-FFF2-40B4-BE49-F238E27FC236}">
                <a16:creationId xmlns:a16="http://schemas.microsoft.com/office/drawing/2014/main" id="{F5D79E4F-F2A8-4DFD-B570-9F3C24F552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7D2B4-2687-4FCE-A737-F80E60567E18}"/>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307043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1C55F-5767-4C1A-8673-5C4D88CAB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6860D6-B5EE-43EA-84A1-D0D0841944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D108AA6-2385-4657-B77F-A28784EF901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E2FF0EF-BBFC-48A0-95C1-DBDBF99ABC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BABA754-BA4A-4CA6-AC93-0ED2A03A7D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EC73358-4719-4245-8600-47FEE64EAFC9}"/>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8" name="Footer Placeholder 7">
            <a:extLst>
              <a:ext uri="{FF2B5EF4-FFF2-40B4-BE49-F238E27FC236}">
                <a16:creationId xmlns:a16="http://schemas.microsoft.com/office/drawing/2014/main" id="{4EBE0290-EB5C-41A4-A822-6D5B8C7258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DFF7766-15BB-4392-BB89-0BDB7275E125}"/>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266237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8066E-ED50-4DBB-8420-7D26BFFB89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32983A-B850-45CB-8059-50EE731E38CD}"/>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4" name="Footer Placeholder 3">
            <a:extLst>
              <a:ext uri="{FF2B5EF4-FFF2-40B4-BE49-F238E27FC236}">
                <a16:creationId xmlns:a16="http://schemas.microsoft.com/office/drawing/2014/main" id="{68251A35-1BEB-4FC3-B188-BA5B0126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E6785F-11AF-49E1-9F64-33F4CE94222E}"/>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33581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0C8ECA-D882-4C3E-B972-A67389645D7A}"/>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3" name="Footer Placeholder 2">
            <a:extLst>
              <a:ext uri="{FF2B5EF4-FFF2-40B4-BE49-F238E27FC236}">
                <a16:creationId xmlns:a16="http://schemas.microsoft.com/office/drawing/2014/main" id="{B08CC4DB-364B-4074-A87F-B130BB90BE2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6B7DF79-D543-434A-9EE0-0FE906BAC1C1}"/>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276345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4B923-9C53-4BB1-9A28-A921F113E3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51410F-814A-4ABD-A3EE-29A4B55973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E6D5440-D04D-4AEC-B3C7-2D2A5F5C4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5011AA-509E-4DDB-8DBC-D6FC5C5CCB50}"/>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6" name="Footer Placeholder 5">
            <a:extLst>
              <a:ext uri="{FF2B5EF4-FFF2-40B4-BE49-F238E27FC236}">
                <a16:creationId xmlns:a16="http://schemas.microsoft.com/office/drawing/2014/main" id="{5E8DF6A8-4F39-4777-99DA-A2D57F90AC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16CCF8-53F0-4D63-B9B3-C3E25AE32E13}"/>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86280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B3D80-717F-486B-B7FF-C5B3D0757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9BD3B3-8565-43FB-BFA4-0EB7104D1D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90EE221-7753-422A-93D4-6A1F6DB56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92F44A-E379-49C2-AD1F-2AA943D61040}"/>
              </a:ext>
            </a:extLst>
          </p:cNvPr>
          <p:cNvSpPr>
            <a:spLocks noGrp="1"/>
          </p:cNvSpPr>
          <p:nvPr>
            <p:ph type="dt" sz="half" idx="10"/>
          </p:nvPr>
        </p:nvSpPr>
        <p:spPr/>
        <p:txBody>
          <a:bodyPr/>
          <a:lstStyle/>
          <a:p>
            <a:fld id="{45F03077-898B-45DD-B750-344036D90B3E}" type="datetimeFigureOut">
              <a:rPr lang="en-GB" smtClean="0"/>
              <a:t>20/02/2021</a:t>
            </a:fld>
            <a:endParaRPr lang="en-GB"/>
          </a:p>
        </p:txBody>
      </p:sp>
      <p:sp>
        <p:nvSpPr>
          <p:cNvPr id="6" name="Footer Placeholder 5">
            <a:extLst>
              <a:ext uri="{FF2B5EF4-FFF2-40B4-BE49-F238E27FC236}">
                <a16:creationId xmlns:a16="http://schemas.microsoft.com/office/drawing/2014/main" id="{D4CF47E3-2BD4-4013-8B32-D65E597A56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0D8E43-9F92-4279-889E-988F5BE12CA8}"/>
              </a:ext>
            </a:extLst>
          </p:cNvPr>
          <p:cNvSpPr>
            <a:spLocks noGrp="1"/>
          </p:cNvSpPr>
          <p:nvPr>
            <p:ph type="sldNum" sz="quarter" idx="12"/>
          </p:nvPr>
        </p:nvSpPr>
        <p:spPr/>
        <p:txBody>
          <a:bodyPr/>
          <a:lstStyle/>
          <a:p>
            <a:fld id="{3FCFD1AE-03CA-4630-B335-29F5BADEAA97}" type="slidenum">
              <a:rPr lang="en-GB" smtClean="0"/>
              <a:t>‹#›</a:t>
            </a:fld>
            <a:endParaRPr lang="en-GB"/>
          </a:p>
        </p:txBody>
      </p:sp>
    </p:spTree>
    <p:extLst>
      <p:ext uri="{BB962C8B-B14F-4D97-AF65-F5344CB8AC3E}">
        <p14:creationId xmlns:p14="http://schemas.microsoft.com/office/powerpoint/2010/main" val="336609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CA0FF3-A4BE-4A3F-9CEB-E4184816D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83522B-C78E-4842-B5E5-3044CB2449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30432C-2E97-4AC9-991F-C4F9C8BAA4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03077-898B-45DD-B750-344036D90B3E}" type="datetimeFigureOut">
              <a:rPr lang="en-GB" smtClean="0"/>
              <a:t>20/02/2021</a:t>
            </a:fld>
            <a:endParaRPr lang="en-GB"/>
          </a:p>
        </p:txBody>
      </p:sp>
      <p:sp>
        <p:nvSpPr>
          <p:cNvPr id="5" name="Footer Placeholder 4">
            <a:extLst>
              <a:ext uri="{FF2B5EF4-FFF2-40B4-BE49-F238E27FC236}">
                <a16:creationId xmlns:a16="http://schemas.microsoft.com/office/drawing/2014/main" id="{0363DA47-E28D-470F-917B-D14614B9A8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ABE5A59-7B04-41EA-B9F6-9ABD9E002D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FD1AE-03CA-4630-B335-29F5BADEAA97}" type="slidenum">
              <a:rPr lang="en-GB" smtClean="0"/>
              <a:t>‹#›</a:t>
            </a:fld>
            <a:endParaRPr lang="en-GB"/>
          </a:p>
        </p:txBody>
      </p:sp>
    </p:spTree>
    <p:extLst>
      <p:ext uri="{BB962C8B-B14F-4D97-AF65-F5344CB8AC3E}">
        <p14:creationId xmlns:p14="http://schemas.microsoft.com/office/powerpoint/2010/main" val="2875153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xfordowl.co.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0EFDC9-B653-49AF-BD99-4A73D19ACEA4}"/>
              </a:ext>
            </a:extLst>
          </p:cNvPr>
          <p:cNvSpPr txBox="1"/>
          <p:nvPr/>
        </p:nvSpPr>
        <p:spPr>
          <a:xfrm>
            <a:off x="1066800" y="401508"/>
            <a:ext cx="10058400" cy="5570756"/>
          </a:xfrm>
          <a:prstGeom prst="rect">
            <a:avLst/>
          </a:prstGeom>
          <a:noFill/>
        </p:spPr>
        <p:txBody>
          <a:bodyPr wrap="square" rtlCol="0">
            <a:spAutoFit/>
          </a:bodyPr>
          <a:lstStyle/>
          <a:p>
            <a:r>
              <a:rPr lang="en-GB" dirty="0"/>
              <a:t>Go to </a:t>
            </a:r>
            <a:r>
              <a:rPr lang="en-GB" dirty="0">
                <a:hlinkClick r:id="rId2"/>
              </a:rPr>
              <a:t>Oxford Owl for School and Home</a:t>
            </a:r>
            <a:endParaRPr lang="en-GB" dirty="0"/>
          </a:p>
          <a:p>
            <a:endParaRPr lang="en-GB" dirty="0"/>
          </a:p>
          <a:p>
            <a:r>
              <a:rPr lang="en-GB" dirty="0"/>
              <a:t>Click on login in top right hand corner, choose Students….</a:t>
            </a:r>
          </a:p>
          <a:p>
            <a:r>
              <a:rPr lang="en-GB" dirty="0"/>
              <a:t>Username: Robinsr12                Password: Robins</a:t>
            </a:r>
          </a:p>
          <a:p>
            <a:endParaRPr lang="en-GB" dirty="0"/>
          </a:p>
          <a:p>
            <a:endParaRPr lang="en-GB" dirty="0"/>
          </a:p>
          <a:p>
            <a:r>
              <a:rPr lang="en-GB" dirty="0">
                <a:solidFill>
                  <a:srgbClr val="FF0000"/>
                </a:solidFill>
              </a:rPr>
              <a:t>Choose an e-book to read and complete the activities.  Let me know the books read each day please, or take a screen shot.</a:t>
            </a:r>
          </a:p>
          <a:p>
            <a:r>
              <a:rPr lang="en-GB" dirty="0"/>
              <a:t>It would also be good practice  to listen to the audio of each book once they have read it, for expression and fluency.   </a:t>
            </a:r>
          </a:p>
          <a:p>
            <a:endParaRPr lang="en-GB" dirty="0"/>
          </a:p>
          <a:p>
            <a:r>
              <a:rPr lang="en-GB" dirty="0"/>
              <a:t>Parents/Carers – please let me know if you need support on the reading level.  If your child is reading most words fluently, not relying on segmenting and blending overtly, they probably need to move up a level  If they are segmenting and blending most words, this level may be too tricky or they need to re-read for fluency.</a:t>
            </a:r>
          </a:p>
          <a:p>
            <a:endParaRPr lang="en-GB" dirty="0"/>
          </a:p>
          <a:p>
            <a:r>
              <a:rPr lang="en-GB" sz="1600" i="1"/>
              <a:t>This is </a:t>
            </a:r>
            <a:r>
              <a:rPr lang="en-GB" sz="1600" i="1" dirty="0"/>
              <a:t>a daily activity to ensure children retain and develop their reading skills during a very busy time for parents and carers.  Reading and reading fluency is the cornerstone for future developments across all subjects.</a:t>
            </a:r>
          </a:p>
          <a:p>
            <a:endParaRPr lang="en-GB" dirty="0"/>
          </a:p>
          <a:p>
            <a:r>
              <a:rPr lang="en-GB" dirty="0"/>
              <a:t>You will also find other activities your children might like to try on this site.</a:t>
            </a:r>
          </a:p>
        </p:txBody>
      </p:sp>
      <p:pic>
        <p:nvPicPr>
          <p:cNvPr id="7" name="Picture 6">
            <a:extLst>
              <a:ext uri="{FF2B5EF4-FFF2-40B4-BE49-F238E27FC236}">
                <a16:creationId xmlns:a16="http://schemas.microsoft.com/office/drawing/2014/main" id="{658EF4AD-C5FC-4E06-93BC-9658FE04391E}"/>
              </a:ext>
            </a:extLst>
          </p:cNvPr>
          <p:cNvPicPr>
            <a:picLocks noChangeAspect="1"/>
          </p:cNvPicPr>
          <p:nvPr/>
        </p:nvPicPr>
        <p:blipFill rotWithShape="1">
          <a:blip r:embed="rId3"/>
          <a:srcRect l="4453" t="24028" r="36406" b="33888"/>
          <a:stretch/>
        </p:blipFill>
        <p:spPr>
          <a:xfrm>
            <a:off x="6781800" y="89415"/>
            <a:ext cx="4200526" cy="1681321"/>
          </a:xfrm>
          <a:prstGeom prst="rect">
            <a:avLst/>
          </a:prstGeom>
        </p:spPr>
      </p:pic>
    </p:spTree>
    <p:extLst>
      <p:ext uri="{BB962C8B-B14F-4D97-AF65-F5344CB8AC3E}">
        <p14:creationId xmlns:p14="http://schemas.microsoft.com/office/powerpoint/2010/main" val="1636524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15245151E8084994FC4F1778568DEE" ma:contentTypeVersion="3" ma:contentTypeDescription="Create a new document." ma:contentTypeScope="" ma:versionID="1d42b31ff51c45c916941e4cf2f9add0">
  <xsd:schema xmlns:xsd="http://www.w3.org/2001/XMLSchema" xmlns:xs="http://www.w3.org/2001/XMLSchema" xmlns:p="http://schemas.microsoft.com/office/2006/metadata/properties" xmlns:ns2="0d3337bd-5cdb-4256-a871-8f8d37846d4f" targetNamespace="http://schemas.microsoft.com/office/2006/metadata/properties" ma:root="true" ma:fieldsID="54424f991f07f4ab10472b72cdd51289" ns2:_="">
    <xsd:import namespace="0d3337bd-5cdb-4256-a871-8f8d37846d4f"/>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3337bd-5cdb-4256-a871-8f8d37846d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99CBB3-B0B3-45E2-A75C-C8C279F15E98}"/>
</file>

<file path=customXml/itemProps2.xml><?xml version="1.0" encoding="utf-8"?>
<ds:datastoreItem xmlns:ds="http://schemas.openxmlformats.org/officeDocument/2006/customXml" ds:itemID="{83607323-98E6-4234-ACA4-AB1D8765608E}"/>
</file>

<file path=customXml/itemProps3.xml><?xml version="1.0" encoding="utf-8"?>
<ds:datastoreItem xmlns:ds="http://schemas.openxmlformats.org/officeDocument/2006/customXml" ds:itemID="{89614180-FFF8-4342-9E5E-ED390C713532}"/>
</file>

<file path=docProps/app.xml><?xml version="1.0" encoding="utf-8"?>
<Properties xmlns="http://schemas.openxmlformats.org/officeDocument/2006/extended-properties" xmlns:vt="http://schemas.openxmlformats.org/officeDocument/2006/docPropsVTypes">
  <TotalTime>36</TotalTime>
  <Words>196</Words>
  <Application>Microsoft Office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Lee</dc:creator>
  <cp:lastModifiedBy>Sharon Lee</cp:lastModifiedBy>
  <cp:revision>7</cp:revision>
  <dcterms:created xsi:type="dcterms:W3CDTF">2021-01-24T15:41:51Z</dcterms:created>
  <dcterms:modified xsi:type="dcterms:W3CDTF">2021-02-20T20:07:58Z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0x0101006315245151E8084994FC4F1778568DEE</vt:lpwstr>
  </property>
</Properties>
</file>